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634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891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25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155508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883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4537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33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859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637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3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03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71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939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961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66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2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185DCF4-E5B9-4D6B-82CC-D49A76ADAACC}" type="datetimeFigureOut">
              <a:rPr lang="en-US" smtClean="0"/>
              <a:t>6/9/2020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B527299-8D3D-47B2-987F-F2AB9116E6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720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230C1-398E-405F-B23B-55EE1783F4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5402" y="600616"/>
            <a:ext cx="9440034" cy="1828801"/>
          </a:xfrm>
        </p:spPr>
        <p:txBody>
          <a:bodyPr/>
          <a:lstStyle/>
          <a:p>
            <a:pPr algn="l"/>
            <a:r>
              <a:rPr lang="en-US" dirty="0"/>
              <a:t>Restaurant Guide</a:t>
            </a:r>
          </a:p>
        </p:txBody>
      </p:sp>
    </p:spTree>
    <p:extLst>
      <p:ext uri="{BB962C8B-B14F-4D97-AF65-F5344CB8AC3E}">
        <p14:creationId xmlns:p14="http://schemas.microsoft.com/office/powerpoint/2010/main" val="1866214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75533-150D-4ECF-A6BB-D939DFC93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Restaurants in New </a:t>
            </a:r>
            <a:r>
              <a:rPr lang="en-US" dirty="0" err="1"/>
              <a:t>delhi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3BC44-45E0-4578-B75D-6D89A0FE4F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5000+ restaurants available in New Delhi</a:t>
            </a:r>
          </a:p>
          <a:p>
            <a:r>
              <a:rPr lang="en-US" dirty="0"/>
              <a:t>To bring ease to the diner, this model helps diner by showing the best restaurant in the locality.</a:t>
            </a:r>
          </a:p>
          <a:p>
            <a:r>
              <a:rPr lang="en-US" dirty="0"/>
              <a:t>Foursquare API is used in the end to view the reviews of the particular restaurant.</a:t>
            </a:r>
          </a:p>
          <a:p>
            <a:r>
              <a:rPr lang="en-US" dirty="0"/>
              <a:t>For now, recommendations are based on locality and cuisine.</a:t>
            </a:r>
          </a:p>
        </p:txBody>
      </p:sp>
    </p:spTree>
    <p:extLst>
      <p:ext uri="{BB962C8B-B14F-4D97-AF65-F5344CB8AC3E}">
        <p14:creationId xmlns:p14="http://schemas.microsoft.com/office/powerpoint/2010/main" val="2524192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9246F-68B4-4DCB-82C9-EF325EFEC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Targeted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AEF9A-339C-4EE3-BE64-0B779021F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can be used by anyone who is looking for a good restaurant to dine out whether it is someone who lives in the locality or someone who is just in town on vacation or for weekends.</a:t>
            </a:r>
          </a:p>
        </p:txBody>
      </p:sp>
    </p:spTree>
    <p:extLst>
      <p:ext uri="{BB962C8B-B14F-4D97-AF65-F5344CB8AC3E}">
        <p14:creationId xmlns:p14="http://schemas.microsoft.com/office/powerpoint/2010/main" val="285012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A11A7-7694-4EC0-810B-68121984B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n-US"/>
              <a:t>Machine Learning Model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B4D85-1ECA-44D2-9850-684FFC755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5546272" cy="4058751"/>
          </a:xfrm>
        </p:spPr>
        <p:txBody>
          <a:bodyPr anchor="ctr">
            <a:normAutofit/>
          </a:bodyPr>
          <a:lstStyle/>
          <a:p>
            <a:pPr>
              <a:buClr>
                <a:srgbClr val="5757FF"/>
              </a:buClr>
            </a:pPr>
            <a:r>
              <a:rPr lang="en-US" dirty="0"/>
              <a:t>In this project, K-mean clustering is used for both </a:t>
            </a:r>
            <a:r>
              <a:rPr lang="en-US" dirty="0" err="1"/>
              <a:t>i.e</a:t>
            </a:r>
            <a:r>
              <a:rPr lang="en-US" dirty="0"/>
              <a:t> when analyzing data for locality as well as for cuisine to group data.</a:t>
            </a:r>
          </a:p>
          <a:p>
            <a:pPr>
              <a:buClr>
                <a:srgbClr val="5757FF"/>
              </a:buClr>
            </a:pPr>
            <a:r>
              <a:rPr lang="en-US" dirty="0"/>
              <a:t>Later with the help of number of cluster graph is plotted.</a:t>
            </a:r>
          </a:p>
          <a:p>
            <a:pPr>
              <a:buClr>
                <a:srgbClr val="5757FF"/>
              </a:buClr>
            </a:pPr>
            <a:r>
              <a:rPr lang="en-US" dirty="0"/>
              <a:t>Used elbow K mean elbow method to get optimal K value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BA9677-7C00-4450-B123-5F31F48F61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560" y="2770868"/>
            <a:ext cx="4065464" cy="198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061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7F8E5-0003-48E2-AA00-8FC358D2F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Foursquare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7E7F3-8C19-41EF-B802-AF3DA1165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Foursquare API is a RESTful </a:t>
            </a:r>
            <a:r>
              <a:rPr lang="en-US" dirty="0" err="1"/>
              <a:t>api</a:t>
            </a:r>
            <a:r>
              <a:rPr lang="en-US" dirty="0"/>
              <a:t> using which one can gather information about a venue, user, location etc.</a:t>
            </a:r>
          </a:p>
          <a:p>
            <a:r>
              <a:rPr lang="en-US" dirty="0"/>
              <a:t>After analyzing data foursquare is used to get reviews and other information for particular restaurant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140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0A0F00-C6D5-46E1-B6B1-2F22A25311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22" b="1735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2A2CB5-E613-4953-B3DA-238E967F6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/>
              <a:t>All Restaurants in New Delhi</a:t>
            </a:r>
          </a:p>
        </p:txBody>
      </p:sp>
    </p:spTree>
    <p:extLst>
      <p:ext uri="{BB962C8B-B14F-4D97-AF65-F5344CB8AC3E}">
        <p14:creationId xmlns:p14="http://schemas.microsoft.com/office/powerpoint/2010/main" val="3984025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EFC60-2B5D-49D1-B56A-9CCD2E7096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0" r="978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8119D1-EAC4-4483-A41B-7B5080F39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000" dirty="0"/>
              <a:t>Restaurants with highest rating (locality-wise)</a:t>
            </a:r>
          </a:p>
        </p:txBody>
      </p:sp>
    </p:spTree>
    <p:extLst>
      <p:ext uri="{BB962C8B-B14F-4D97-AF65-F5344CB8AC3E}">
        <p14:creationId xmlns:p14="http://schemas.microsoft.com/office/powerpoint/2010/main" val="1296475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4406E7-5E43-4B73-ACAB-B10990C236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5" r="6947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52B966-7EA3-44C9-B410-D399CA89A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2021" y="3231931"/>
            <a:ext cx="3852041" cy="183405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000" dirty="0"/>
              <a:t>Restaurants with highest rating (cuisine-wise)</a:t>
            </a:r>
          </a:p>
        </p:txBody>
      </p:sp>
    </p:spTree>
    <p:extLst>
      <p:ext uri="{BB962C8B-B14F-4D97-AF65-F5344CB8AC3E}">
        <p14:creationId xmlns:p14="http://schemas.microsoft.com/office/powerpoint/2010/main" val="25263731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213</Words>
  <Application>Microsoft Office PowerPoint</Application>
  <PresentationFormat>Widescreen</PresentationFormat>
  <Paragraphs>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Calisto MT</vt:lpstr>
      <vt:lpstr>Wingdings 2</vt:lpstr>
      <vt:lpstr>Slate</vt:lpstr>
      <vt:lpstr>Restaurant Guide</vt:lpstr>
      <vt:lpstr>Restaurants in New delhi</vt:lpstr>
      <vt:lpstr>Targeted Audience</vt:lpstr>
      <vt:lpstr>Machine Learning Model Used</vt:lpstr>
      <vt:lpstr>Foursquare API</vt:lpstr>
      <vt:lpstr>All Restaurants in New Delhi</vt:lpstr>
      <vt:lpstr>Restaurants with highest rating (locality-wise)</vt:lpstr>
      <vt:lpstr>Restaurants with highest rating (cuisine-wise)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Restaurant Guide</dc:title>
  <dc:creator>Pankhuri Arora</dc:creator>
  <cp:lastModifiedBy>Pankhuri Arora</cp:lastModifiedBy>
  <cp:revision>1</cp:revision>
  <dcterms:created xsi:type="dcterms:W3CDTF">2020-06-09T15:26:13Z</dcterms:created>
  <dcterms:modified xsi:type="dcterms:W3CDTF">2020-06-09T15:30:41Z</dcterms:modified>
</cp:coreProperties>
</file>